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5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29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77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37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246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38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40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009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40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877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27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03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517D3-B8B7-45E4-B13A-480A4E55D1B2}" type="datetimeFigureOut">
              <a:rPr lang="en-GB" smtClean="0"/>
              <a:t>12/09/2025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E79B-593D-4F37-AF44-E084E4D40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15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054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6EA74-392A-87D9-1A0E-04C8CC8E4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200A22-910E-3F80-E8CB-60E128831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34" y="1037956"/>
            <a:ext cx="6049219" cy="885949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101A3248-27F2-3B7A-BF50-AAF2259FDEE6}"/>
              </a:ext>
            </a:extLst>
          </p:cNvPr>
          <p:cNvSpPr/>
          <p:nvPr/>
        </p:nvSpPr>
        <p:spPr>
          <a:xfrm>
            <a:off x="1292086" y="1087651"/>
            <a:ext cx="4194313" cy="303827"/>
          </a:xfrm>
          <a:prstGeom prst="rightArrow">
            <a:avLst>
              <a:gd name="adj1" fmla="val 50000"/>
              <a:gd name="adj2" fmla="val 16635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73FE78-CA4E-79F7-174D-A4780FAF8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4" y="2464905"/>
            <a:ext cx="3708947" cy="573102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22F36B80-9E7D-D7AE-45EE-0277B1B95D7E}"/>
              </a:ext>
            </a:extLst>
          </p:cNvPr>
          <p:cNvSpPr/>
          <p:nvPr/>
        </p:nvSpPr>
        <p:spPr>
          <a:xfrm rot="16200000">
            <a:off x="1838572" y="2971631"/>
            <a:ext cx="573103" cy="361513"/>
          </a:xfrm>
          <a:prstGeom prst="rightArrow">
            <a:avLst>
              <a:gd name="adj1" fmla="val 50000"/>
              <a:gd name="adj2" fmla="val 941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F0CF51-9EC4-A835-1043-98A93BC3F167}"/>
              </a:ext>
            </a:extLst>
          </p:cNvPr>
          <p:cNvSpPr txBox="1"/>
          <p:nvPr/>
        </p:nvSpPr>
        <p:spPr>
          <a:xfrm>
            <a:off x="1492943" y="3438939"/>
            <a:ext cx="1267398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/>
              <a:t>change this</a:t>
            </a:r>
            <a:endParaRPr lang="en-GB" b="1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2B64EDAD-37B0-D07F-307A-C044B5C1C3CD}"/>
              </a:ext>
            </a:extLst>
          </p:cNvPr>
          <p:cNvSpPr/>
          <p:nvPr/>
        </p:nvSpPr>
        <p:spPr>
          <a:xfrm rot="16200000">
            <a:off x="3253241" y="2971631"/>
            <a:ext cx="573103" cy="361513"/>
          </a:xfrm>
          <a:prstGeom prst="rightArrow">
            <a:avLst>
              <a:gd name="adj1" fmla="val 50000"/>
              <a:gd name="adj2" fmla="val 8865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0DFF95-6A7D-C4FD-A961-06BF70BD6397}"/>
              </a:ext>
            </a:extLst>
          </p:cNvPr>
          <p:cNvSpPr txBox="1"/>
          <p:nvPr/>
        </p:nvSpPr>
        <p:spPr>
          <a:xfrm>
            <a:off x="2997063" y="3438939"/>
            <a:ext cx="1089401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dirty="0"/>
              <a:t>press this</a:t>
            </a:r>
            <a:endParaRPr lang="en-GB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6B5AD0-8082-B600-68BD-73D7A5B4B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4" y="4684347"/>
            <a:ext cx="2191056" cy="10860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2376C4-1875-2E53-CF1E-467BBA48D3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8460" y="4303294"/>
            <a:ext cx="1971950" cy="184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42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F1AAE2-8927-CF17-21C6-79EB59AB94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D842F0-5AF5-8374-289B-EBB7800FE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55" y="290013"/>
            <a:ext cx="1971950" cy="12288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93BBA4-735F-3AF6-8E11-BCABF473B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55" y="1975728"/>
            <a:ext cx="2095792" cy="127652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AD74068-B76B-DC96-7E4D-93560A6AE00C}"/>
              </a:ext>
            </a:extLst>
          </p:cNvPr>
          <p:cNvSpPr/>
          <p:nvPr/>
        </p:nvSpPr>
        <p:spPr>
          <a:xfrm>
            <a:off x="328276" y="2425148"/>
            <a:ext cx="1971950" cy="506895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11DBF6-98AB-B4F2-BC0C-137FCB11D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147" y="290013"/>
            <a:ext cx="1782452" cy="122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93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8751E0-26E8-0376-0F0B-A545DCF47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9277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3FFBC7-04AB-2429-9459-C6353897B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2984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1468</TotalTime>
  <Words>4</Words>
  <Application>Microsoft Office PowerPoint</Application>
  <PresentationFormat>On-screen Show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Pavel Potapov</dc:creator>
  <cp:lastModifiedBy>Pavel Potapov</cp:lastModifiedBy>
  <cp:revision>6</cp:revision>
  <dcterms:created xsi:type="dcterms:W3CDTF">2025-09-12T15:03:04Z</dcterms:created>
  <dcterms:modified xsi:type="dcterms:W3CDTF">2025-09-13T15:31:08Z</dcterms:modified>
</cp:coreProperties>
</file>